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2" r:id="rId5"/>
    <p:sldId id="263" r:id="rId6"/>
    <p:sldId id="265" r:id="rId7"/>
    <p:sldId id="266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3B763-6A7A-491B-BE1D-4299A3791775}" type="datetimeFigureOut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1/13/16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F2186-5C35-4F1C-9639-F52FE9C12BC8}" type="slidenum">
              <a:rPr lang="en-US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shade val="5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GoWLWS4-k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 Violence Prevention</a:t>
            </a:r>
            <a:br>
              <a:rPr lang="en-US" dirty="0" smtClean="0"/>
            </a:br>
            <a:r>
              <a:rPr lang="en-US" dirty="0" smtClean="0"/>
              <a:t>at Canisius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January 12, 2016</a:t>
            </a:r>
          </a:p>
          <a:p>
            <a:r>
              <a:rPr lang="en-US" sz="2200" dirty="0" smtClean="0"/>
              <a:t>Terri L. Mangione, PhD</a:t>
            </a:r>
          </a:p>
          <a:p>
            <a:r>
              <a:rPr lang="en-US" sz="2200" dirty="0" smtClean="0"/>
              <a:t>Vice President for Student Affairs/Title IX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7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Education and awareness 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at </a:t>
            </a:r>
            <a:r>
              <a:rPr lang="en-US" sz="3600" dirty="0" smtClean="0">
                <a:solidFill>
                  <a:srgbClr val="002060"/>
                </a:solidFill>
              </a:rPr>
              <a:t>Canisius for faculty/staff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and on-going training for all athletic department staff and coaching staff.</a:t>
            </a:r>
          </a:p>
          <a:p>
            <a:r>
              <a:rPr lang="en-US" dirty="0" smtClean="0"/>
              <a:t>Initial and on-going training for counseling center, health services staff, and public safety officers.</a:t>
            </a:r>
          </a:p>
          <a:p>
            <a:r>
              <a:rPr lang="en-US" dirty="0" smtClean="0"/>
              <a:t>New mandatory on-line training program for all faculty and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9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Consent </a:t>
            </a:r>
            <a:endParaRPr lang="en-US" dirty="0"/>
          </a:p>
        </p:txBody>
      </p:sp>
      <p:pic>
        <p:nvPicPr>
          <p:cNvPr id="1028" name="Picture 4" descr="H:\Campus Clarity\2015 Cons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32038"/>
            <a:ext cx="9144000" cy="1028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28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https://www.youtube.com/watch?v=fGoWLWS4-kU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research suggests that 1 in 5 college </a:t>
            </a:r>
            <a:r>
              <a:rPr lang="en-US" dirty="0"/>
              <a:t>w</a:t>
            </a:r>
            <a:r>
              <a:rPr lang="en-US" dirty="0" smtClean="0"/>
              <a:t>omen are subjected to attempted or completed sexual assault</a:t>
            </a:r>
          </a:p>
          <a:p>
            <a:r>
              <a:rPr lang="en-US" dirty="0" smtClean="0"/>
              <a:t>90% of sexual assaults are committed by someone the victim knew</a:t>
            </a:r>
          </a:p>
          <a:p>
            <a:r>
              <a:rPr lang="en-US" dirty="0" smtClean="0"/>
              <a:t>75% of sexual assaults involve the use of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0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Legislation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Jeanne </a:t>
            </a:r>
            <a:r>
              <a:rPr lang="en-US" dirty="0" err="1" smtClean="0"/>
              <a:t>Clery</a:t>
            </a:r>
            <a:r>
              <a:rPr lang="en-US" dirty="0" smtClean="0"/>
              <a:t> Act and reporting</a:t>
            </a:r>
          </a:p>
          <a:p>
            <a:r>
              <a:rPr lang="en-US" dirty="0" smtClean="0"/>
              <a:t>VAWA Amendments to </a:t>
            </a:r>
            <a:r>
              <a:rPr lang="en-US" dirty="0" err="1" smtClean="0"/>
              <a:t>Clery</a:t>
            </a:r>
            <a:endParaRPr lang="en-US" dirty="0" smtClean="0"/>
          </a:p>
          <a:p>
            <a:r>
              <a:rPr lang="en-US" dirty="0"/>
              <a:t>Campus </a:t>
            </a:r>
            <a:r>
              <a:rPr lang="en-US" dirty="0" err="1"/>
              <a:t>SaVE</a:t>
            </a:r>
            <a:r>
              <a:rPr lang="en-US" dirty="0"/>
              <a:t> Act (The Campus Sexual Violence Elimination Act of 2013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Enough is Enough – NYS Legislation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9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Jeanne </a:t>
            </a:r>
            <a:r>
              <a:rPr lang="en-US" dirty="0" err="1" smtClean="0">
                <a:solidFill>
                  <a:schemeClr val="tx1"/>
                </a:solidFill>
              </a:rPr>
              <a:t>Clery</a:t>
            </a:r>
            <a:r>
              <a:rPr lang="en-US" dirty="0" smtClean="0">
                <a:solidFill>
                  <a:schemeClr val="tx1"/>
                </a:solidFill>
              </a:rPr>
              <a:t> Act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security report</a:t>
            </a:r>
          </a:p>
          <a:p>
            <a:r>
              <a:rPr lang="en-US" dirty="0" smtClean="0"/>
              <a:t>Effective October 1, 2015 must report all incidences of sexual violence</a:t>
            </a:r>
          </a:p>
          <a:p>
            <a:r>
              <a:rPr lang="en-US" dirty="0" smtClean="0"/>
              <a:t>Fines from US Department of Education for failure to comply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5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Violence Against Women Act VAWA 1994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federal legal definitions of domestic violence, dating violence, sexual assault, and stalking. </a:t>
            </a:r>
          </a:p>
        </p:txBody>
      </p:sp>
    </p:spTree>
    <p:extLst>
      <p:ext uri="{BB962C8B-B14F-4D97-AF65-F5344CB8AC3E}">
        <p14:creationId xmlns:p14="http://schemas.microsoft.com/office/powerpoint/2010/main" val="7245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Campus </a:t>
            </a:r>
            <a:r>
              <a:rPr lang="en-US" dirty="0" err="1" smtClean="0">
                <a:solidFill>
                  <a:schemeClr val="tx1"/>
                </a:solidFill>
              </a:rPr>
              <a:t>SaVE</a:t>
            </a:r>
            <a:r>
              <a:rPr lang="en-US" dirty="0" smtClean="0">
                <a:solidFill>
                  <a:schemeClr val="tx1"/>
                </a:solidFill>
              </a:rPr>
              <a:t>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Campuses must educate all members of their community on the prevention of rape, acquaintance rape, domestic violence, dating violence, sexual assault, and stalking.</a:t>
            </a:r>
          </a:p>
          <a:p>
            <a:r>
              <a:rPr lang="en-US" dirty="0" smtClean="0"/>
              <a:t>Amended VAWA and the </a:t>
            </a:r>
            <a:r>
              <a:rPr lang="en-US" dirty="0" err="1" smtClean="0"/>
              <a:t>Clery</a:t>
            </a:r>
            <a:r>
              <a:rPr lang="en-US" dirty="0" smtClean="0"/>
              <a:t> Act </a:t>
            </a:r>
          </a:p>
        </p:txBody>
      </p:sp>
    </p:spTree>
    <p:extLst>
      <p:ext uri="{BB962C8B-B14F-4D97-AF65-F5344CB8AC3E}">
        <p14:creationId xmlns:p14="http://schemas.microsoft.com/office/powerpoint/2010/main" val="209410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NYS Enough is Enough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October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Bill of Rights – Sexual Assault</a:t>
            </a:r>
          </a:p>
          <a:p>
            <a:r>
              <a:rPr lang="en-US" dirty="0" smtClean="0"/>
              <a:t>Definition of Consent</a:t>
            </a:r>
          </a:p>
          <a:p>
            <a:r>
              <a:rPr lang="en-US" dirty="0" smtClean="0"/>
              <a:t>Confidential support and privacy in reporting</a:t>
            </a:r>
          </a:p>
          <a:p>
            <a:r>
              <a:rPr lang="en-US" dirty="0" smtClean="0"/>
              <a:t>New amnesty policy</a:t>
            </a:r>
          </a:p>
          <a:p>
            <a:r>
              <a:rPr lang="en-US" dirty="0" smtClean="0"/>
              <a:t>New hearing panel process</a:t>
            </a:r>
          </a:p>
          <a:p>
            <a:r>
              <a:rPr lang="en-US" dirty="0" smtClean="0"/>
              <a:t>New hearing panel appeals process</a:t>
            </a:r>
          </a:p>
          <a:p>
            <a:r>
              <a:rPr lang="en-US" dirty="0" smtClean="0"/>
              <a:t>Transcript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5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Education and awareness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 Canisius for new students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n-line education prior to arrival and additional refreshers.</a:t>
            </a:r>
          </a:p>
          <a:p>
            <a:r>
              <a:rPr lang="en-US" dirty="0" smtClean="0"/>
              <a:t>Separate educational programs at orientation for students and parents.</a:t>
            </a:r>
          </a:p>
          <a:p>
            <a:r>
              <a:rPr lang="en-US" dirty="0" smtClean="0"/>
              <a:t>Bystander intervention program in weeks 2-4 of first semester.</a:t>
            </a:r>
          </a:p>
          <a:p>
            <a:r>
              <a:rPr lang="en-US" dirty="0" smtClean="0"/>
              <a:t>Assessment of new programs.</a:t>
            </a:r>
          </a:p>
        </p:txBody>
      </p:sp>
    </p:spTree>
    <p:extLst>
      <p:ext uri="{BB962C8B-B14F-4D97-AF65-F5344CB8AC3E}">
        <p14:creationId xmlns:p14="http://schemas.microsoft.com/office/powerpoint/2010/main" val="406139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Education and awareness 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at </a:t>
            </a:r>
            <a:r>
              <a:rPr lang="en-US" sz="3600" dirty="0" smtClean="0">
                <a:solidFill>
                  <a:srgbClr val="002060"/>
                </a:solidFill>
              </a:rPr>
              <a:t>Canisius for continuing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and on-going training for Resident Assistance, Hall Directors, Orientation Leaders, tutors, on new legislation and reporting options/support.</a:t>
            </a:r>
          </a:p>
          <a:p>
            <a:r>
              <a:rPr lang="en-US" dirty="0" smtClean="0"/>
              <a:t> “Consent” and Community Standards educational program for all student leaders and intercollegiate student-athletes.</a:t>
            </a:r>
          </a:p>
          <a:p>
            <a:r>
              <a:rPr lang="en-US" dirty="0" smtClean="0"/>
              <a:t>Sexual Violence Prevention Month programming every April.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08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rgbClr val="002060"/>
      </a:dk1>
      <a:lt1>
        <a:srgbClr val="FFFF00"/>
      </a:lt1>
      <a:dk2>
        <a:srgbClr val="003760"/>
      </a:dk2>
      <a:lt2>
        <a:srgbClr val="FFFF00"/>
      </a:lt2>
      <a:accent1>
        <a:srgbClr val="FFFF00"/>
      </a:accent1>
      <a:accent2>
        <a:srgbClr val="003760"/>
      </a:accent2>
      <a:accent3>
        <a:srgbClr val="FFFF00"/>
      </a:accent3>
      <a:accent4>
        <a:srgbClr val="003760"/>
      </a:accent4>
      <a:accent5>
        <a:srgbClr val="FFFF00"/>
      </a:accent5>
      <a:accent6>
        <a:srgbClr val="003760"/>
      </a:accent6>
      <a:hlink>
        <a:srgbClr val="003760"/>
      </a:hlink>
      <a:folHlink>
        <a:srgbClr val="00376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382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Sexual Violence Prevention at Canisius College</vt:lpstr>
      <vt:lpstr>National Data</vt:lpstr>
      <vt:lpstr>Key Legislation</vt:lpstr>
      <vt:lpstr>Jeanne Clery Act Requirements</vt:lpstr>
      <vt:lpstr>Violence Against Women Act VAWA 1994</vt:lpstr>
      <vt:lpstr>Campus SaVE Act</vt:lpstr>
      <vt:lpstr>NYS Enough is Enough  October 2015</vt:lpstr>
      <vt:lpstr>Education and awareness  at Canisius for new students</vt:lpstr>
      <vt:lpstr>Education and awareness  at Canisius for continuing students</vt:lpstr>
      <vt:lpstr>Education and awareness  at Canisius for faculty/staff</vt:lpstr>
      <vt:lpstr>Defining Consent </vt:lpstr>
      <vt:lpstr>Understanding consent</vt:lpstr>
    </vt:vector>
  </TitlesOfParts>
  <Company>Canisius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Violence Prevention at Canisius College</dc:title>
  <dc:creator>its</dc:creator>
  <cp:lastModifiedBy>Canisius High School</cp:lastModifiedBy>
  <cp:revision>5</cp:revision>
  <dcterms:created xsi:type="dcterms:W3CDTF">2016-01-12T11:10:56Z</dcterms:created>
  <dcterms:modified xsi:type="dcterms:W3CDTF">2016-01-13T19:13:30Z</dcterms:modified>
</cp:coreProperties>
</file>